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2"/>
  </p:normalViewPr>
  <p:slideViewPr>
    <p:cSldViewPr snapToGrid="0">
      <p:cViewPr varScale="1">
        <p:scale>
          <a:sx n="68" d="100"/>
          <a:sy n="68" d="100"/>
        </p:scale>
        <p:origin x="264" y="10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 and chopsticks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Bowl with salmon cakes, salad and houmous 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Bowl of pappardelle pasta with parsley butter, roasted hazelnuts and shaved parmesan cheese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 and chopsticks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Bowl of pappardelle pasta with parsley butter, roasted hazelnuts and shaved parmesan cheese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ircle"/>
          <p:cNvSpPr/>
          <p:nvPr/>
        </p:nvSpPr>
        <p:spPr>
          <a:xfrm>
            <a:off x="7077304" y="1743304"/>
            <a:ext cx="10229391" cy="10229392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52" name="Oval"/>
          <p:cNvSpPr/>
          <p:nvPr/>
        </p:nvSpPr>
        <p:spPr>
          <a:xfrm>
            <a:off x="7760024" y="2518525"/>
            <a:ext cx="8863952" cy="8678950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53" name="Circle"/>
          <p:cNvSpPr/>
          <p:nvPr/>
        </p:nvSpPr>
        <p:spPr>
          <a:xfrm>
            <a:off x="8615340" y="3380461"/>
            <a:ext cx="7107478" cy="710747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54" name="Circle"/>
          <p:cNvSpPr/>
          <p:nvPr/>
        </p:nvSpPr>
        <p:spPr>
          <a:xfrm>
            <a:off x="9433119" y="4289620"/>
            <a:ext cx="5365361" cy="5365361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55" name="Circle"/>
          <p:cNvSpPr/>
          <p:nvPr/>
        </p:nvSpPr>
        <p:spPr>
          <a:xfrm>
            <a:off x="10315728" y="5172228"/>
            <a:ext cx="3600144" cy="3600144"/>
          </a:xfrm>
          <a:prstGeom prst="ellipse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56" name="Line"/>
          <p:cNvSpPr/>
          <p:nvPr/>
        </p:nvSpPr>
        <p:spPr>
          <a:xfrm flipV="1">
            <a:off x="12191999" y="1730604"/>
            <a:ext cx="1" cy="10230714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57" name="Line"/>
          <p:cNvSpPr/>
          <p:nvPr/>
        </p:nvSpPr>
        <p:spPr>
          <a:xfrm flipV="1">
            <a:off x="8627728" y="3303565"/>
            <a:ext cx="7234881" cy="723488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58" name="Line"/>
          <p:cNvSpPr/>
          <p:nvPr/>
        </p:nvSpPr>
        <p:spPr>
          <a:xfrm flipH="1" flipV="1">
            <a:off x="8530718" y="3295839"/>
            <a:ext cx="7224665" cy="722466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59" name="Supportive Family"/>
          <p:cNvSpPr txBox="1"/>
          <p:nvPr/>
        </p:nvSpPr>
        <p:spPr>
          <a:xfrm>
            <a:off x="10699228" y="1038815"/>
            <a:ext cx="2960143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2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Supportive Family</a:t>
            </a:r>
          </a:p>
        </p:txBody>
      </p:sp>
      <p:sp>
        <p:nvSpPr>
          <p:cNvPr id="160" name="Safe relationships with peers"/>
          <p:cNvSpPr txBox="1"/>
          <p:nvPr/>
        </p:nvSpPr>
        <p:spPr>
          <a:xfrm>
            <a:off x="16070301" y="2650211"/>
            <a:ext cx="3139598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825500">
              <a:defRPr sz="2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Safe relationships with peers</a:t>
            </a:r>
          </a:p>
        </p:txBody>
      </p:sp>
      <p:sp>
        <p:nvSpPr>
          <p:cNvPr id="161" name="Early Intervention"/>
          <p:cNvSpPr txBox="1"/>
          <p:nvPr/>
        </p:nvSpPr>
        <p:spPr>
          <a:xfrm>
            <a:off x="10738556" y="12158807"/>
            <a:ext cx="2881487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2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Early Intervention</a:t>
            </a:r>
          </a:p>
        </p:txBody>
      </p:sp>
      <p:sp>
        <p:nvSpPr>
          <p:cNvPr id="162" name="Ability to regulate emotions"/>
          <p:cNvSpPr txBox="1"/>
          <p:nvPr/>
        </p:nvSpPr>
        <p:spPr>
          <a:xfrm>
            <a:off x="16070301" y="10068838"/>
            <a:ext cx="3139599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825500">
              <a:defRPr sz="2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Ability to regulate emotions</a:t>
            </a:r>
          </a:p>
        </p:txBody>
      </p:sp>
      <p:sp>
        <p:nvSpPr>
          <p:cNvPr id="163" name="Access to a supportive community"/>
          <p:cNvSpPr txBox="1"/>
          <p:nvPr/>
        </p:nvSpPr>
        <p:spPr>
          <a:xfrm>
            <a:off x="17594259" y="6476999"/>
            <a:ext cx="3844468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825500">
              <a:defRPr sz="2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Access to a supportive community</a:t>
            </a:r>
          </a:p>
        </p:txBody>
      </p:sp>
      <p:sp>
        <p:nvSpPr>
          <p:cNvPr id="164" name="Acquisition of problem-solving skills"/>
          <p:cNvSpPr txBox="1"/>
          <p:nvPr/>
        </p:nvSpPr>
        <p:spPr>
          <a:xfrm>
            <a:off x="3133378" y="6502400"/>
            <a:ext cx="3625544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 defTabSz="825500">
              <a:defRPr sz="2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Acquisition of problem-solving skills</a:t>
            </a:r>
          </a:p>
        </p:txBody>
      </p:sp>
      <p:sp>
        <p:nvSpPr>
          <p:cNvPr id="165" name="Compassionate, professional response"/>
          <p:cNvSpPr txBox="1"/>
          <p:nvPr/>
        </p:nvSpPr>
        <p:spPr>
          <a:xfrm>
            <a:off x="4453242" y="10068838"/>
            <a:ext cx="3945991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 defTabSz="825500">
              <a:defRPr sz="2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Compassionate, professional response</a:t>
            </a:r>
          </a:p>
        </p:txBody>
      </p:sp>
      <p:sp>
        <p:nvSpPr>
          <p:cNvPr id="166" name="Trauma-informed system"/>
          <p:cNvSpPr txBox="1"/>
          <p:nvPr/>
        </p:nvSpPr>
        <p:spPr>
          <a:xfrm>
            <a:off x="4367705" y="2650211"/>
            <a:ext cx="3945992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 defTabSz="825500">
              <a:defRPr sz="2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Trauma-informed system</a:t>
            </a:r>
          </a:p>
        </p:txBody>
      </p:sp>
      <p:sp>
        <p:nvSpPr>
          <p:cNvPr id="167" name="Line"/>
          <p:cNvSpPr/>
          <p:nvPr/>
        </p:nvSpPr>
        <p:spPr>
          <a:xfrm>
            <a:off x="7077305" y="6972300"/>
            <a:ext cx="10229391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8" name="5"/>
          <p:cNvSpPr txBox="1"/>
          <p:nvPr/>
        </p:nvSpPr>
        <p:spPr>
          <a:xfrm>
            <a:off x="12069349" y="1499922"/>
            <a:ext cx="283770" cy="4613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5</a:t>
            </a:r>
          </a:p>
        </p:txBody>
      </p:sp>
      <p:sp>
        <p:nvSpPr>
          <p:cNvPr id="169" name="4"/>
          <p:cNvSpPr txBox="1"/>
          <p:nvPr/>
        </p:nvSpPr>
        <p:spPr>
          <a:xfrm>
            <a:off x="12046244" y="2313390"/>
            <a:ext cx="283770" cy="46136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4</a:t>
            </a:r>
          </a:p>
        </p:txBody>
      </p:sp>
      <p:sp>
        <p:nvSpPr>
          <p:cNvPr id="170" name="3"/>
          <p:cNvSpPr txBox="1"/>
          <p:nvPr/>
        </p:nvSpPr>
        <p:spPr>
          <a:xfrm>
            <a:off x="12056464" y="3154046"/>
            <a:ext cx="283770" cy="4613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3</a:t>
            </a:r>
          </a:p>
        </p:txBody>
      </p:sp>
      <p:sp>
        <p:nvSpPr>
          <p:cNvPr id="171" name="2"/>
          <p:cNvSpPr txBox="1"/>
          <p:nvPr/>
        </p:nvSpPr>
        <p:spPr>
          <a:xfrm>
            <a:off x="12056464" y="4046237"/>
            <a:ext cx="283770" cy="46136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2</a:t>
            </a:r>
          </a:p>
        </p:txBody>
      </p:sp>
      <p:sp>
        <p:nvSpPr>
          <p:cNvPr id="172" name="1"/>
          <p:cNvSpPr txBox="1"/>
          <p:nvPr/>
        </p:nvSpPr>
        <p:spPr>
          <a:xfrm>
            <a:off x="12056464" y="4974445"/>
            <a:ext cx="283770" cy="46136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</a:t>
            </a:r>
          </a:p>
        </p:txBody>
      </p:sp>
      <p:sp>
        <p:nvSpPr>
          <p:cNvPr id="173" name="0"/>
          <p:cNvSpPr txBox="1"/>
          <p:nvPr/>
        </p:nvSpPr>
        <p:spPr>
          <a:xfrm>
            <a:off x="12062814" y="6728917"/>
            <a:ext cx="283770" cy="4613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0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Helvetica Neue</vt:lpstr>
      <vt:lpstr>Helvetica Neue Medium</vt:lpstr>
      <vt:lpstr>21_BasicWhite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Andrew Hall</cp:lastModifiedBy>
  <cp:revision>1</cp:revision>
  <dcterms:modified xsi:type="dcterms:W3CDTF">2024-03-12T14:15:37Z</dcterms:modified>
</cp:coreProperties>
</file>